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7/19/2015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Americans Hate Congress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To break a filibuster, you need 60 votes in the Senate!</a:t>
            </a:r>
          </a:p>
          <a:p>
            <a:pPr lvl="1"/>
            <a:r>
              <a:rPr lang="en-US" u="sng" dirty="0" smtClean="0"/>
              <a:t>Meaning 41 senators can stop everything!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use of the filibuster makes legislation impossible to get through the Senate…</a:t>
            </a:r>
          </a:p>
          <a:p>
            <a:endParaRPr lang="en-US" u="sng" dirty="0" smtClean="0"/>
          </a:p>
          <a:p>
            <a:r>
              <a:rPr lang="en-US" u="sng" dirty="0" smtClean="0"/>
              <a:t>…Which contributes to the idea of gridlock, the impression that Congress can get nothing done!</a:t>
            </a:r>
          </a:p>
          <a:p>
            <a:endParaRPr lang="en-US" u="sng" dirty="0" smtClean="0"/>
          </a:p>
          <a:p>
            <a:r>
              <a:rPr lang="en-US" u="sng" dirty="0" smtClean="0"/>
              <a:t>Which leads to Americans hating Congress!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01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 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the Senate be reformed to stop the ability of filibusters </a:t>
            </a:r>
            <a:r>
              <a:rPr lang="en-US" smtClean="0"/>
              <a:t>and cloture?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Powers of the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Traditionally, bills dealing with money and finance start in the House of Representatives</a:t>
            </a:r>
          </a:p>
          <a:p>
            <a:endParaRPr lang="en-US" dirty="0" smtClean="0"/>
          </a:p>
          <a:p>
            <a:r>
              <a:rPr lang="en-US" dirty="0" smtClean="0"/>
              <a:t>The Senate handles matters of appointments, treaties, and foreign policy</a:t>
            </a:r>
          </a:p>
          <a:p>
            <a:pPr lvl="1"/>
            <a:r>
              <a:rPr lang="en-US" b="1" i="1" u="sng" dirty="0" smtClean="0">
                <a:solidFill>
                  <a:srgbClr val="00B050"/>
                </a:solidFill>
              </a:rPr>
              <a:t>ADVICE AND CONSENT</a:t>
            </a:r>
            <a:r>
              <a:rPr lang="en-US" b="1" i="1" u="sng" dirty="0" smtClean="0"/>
              <a:t>: the role of the Senate is to provide advice to the President and consent to nominations, appointments, and treaties</a:t>
            </a:r>
          </a:p>
          <a:p>
            <a:endParaRPr lang="en-US" b="1" i="1" u="sng" dirty="0" smtClean="0"/>
          </a:p>
          <a:p>
            <a:r>
              <a:rPr lang="en-US" dirty="0" smtClean="0"/>
              <a:t>“In theory, everything works.” –Ms. Thompson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382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Congress, we ARE a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you know, it’s REALLY HARD to get a bill through both houses of Congress.</a:t>
            </a:r>
          </a:p>
          <a:p>
            <a:pPr lvl="1"/>
            <a:r>
              <a:rPr lang="en-US" dirty="0" smtClean="0"/>
              <a:t>There’s a reason why this is.</a:t>
            </a:r>
          </a:p>
          <a:p>
            <a:pPr lvl="2"/>
            <a:r>
              <a:rPr lang="en-US" dirty="0" smtClean="0"/>
              <a:t>A member of Congress must like the bill enough to sponsor it</a:t>
            </a:r>
          </a:p>
          <a:p>
            <a:pPr lvl="3"/>
            <a:r>
              <a:rPr lang="en-US" dirty="0" smtClean="0"/>
              <a:t>There are at least two committee levels a bill must pass through</a:t>
            </a:r>
          </a:p>
          <a:p>
            <a:pPr lvl="4"/>
            <a:r>
              <a:rPr lang="en-US" dirty="0" smtClean="0"/>
              <a:t>A vote on the floor</a:t>
            </a:r>
          </a:p>
          <a:p>
            <a:pPr lvl="5"/>
            <a:r>
              <a:rPr lang="en-US" dirty="0" smtClean="0"/>
              <a:t>At least two committees in the OTHER HOUSE</a:t>
            </a:r>
          </a:p>
          <a:p>
            <a:pPr lvl="6"/>
            <a:r>
              <a:rPr lang="en-US" dirty="0" smtClean="0"/>
              <a:t>Another vote on the floor of the other house</a:t>
            </a:r>
          </a:p>
          <a:p>
            <a:pPr lvl="7"/>
            <a:r>
              <a:rPr lang="en-US" dirty="0" smtClean="0"/>
              <a:t>But what happens if the House and the Senate pass two different versions of the same bill???</a:t>
            </a:r>
          </a:p>
          <a:p>
            <a:pPr lvl="4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Conference Committees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House and Senate pass two different versions of the same bill, they must meet in a conference committee!</a:t>
            </a:r>
          </a:p>
          <a:p>
            <a:pPr lvl="1"/>
            <a:r>
              <a:rPr lang="en-US" dirty="0" smtClean="0"/>
              <a:t>A delegation of senators and congressmen meet to try to negotiate the differences</a:t>
            </a:r>
          </a:p>
          <a:p>
            <a:pPr lvl="1"/>
            <a:endParaRPr lang="en-US" u="sng" dirty="0" smtClean="0"/>
          </a:p>
          <a:p>
            <a:r>
              <a:rPr lang="en-US" dirty="0" smtClean="0"/>
              <a:t>The House and Senate must pass the same bill!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Senate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there are 435 members of Congress, the House has special rules to make sure all debates stay on topic.</a:t>
            </a:r>
          </a:p>
          <a:p>
            <a:pPr lvl="1"/>
            <a:r>
              <a:rPr lang="en-US" dirty="0" smtClean="0"/>
              <a:t>The Senate has no such rules.</a:t>
            </a:r>
          </a:p>
          <a:p>
            <a:pPr lvl="1"/>
            <a:r>
              <a:rPr lang="en-US" dirty="0" smtClean="0"/>
              <a:t>The Senate has unlimited debate!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“The most dangerous place in America is between a U.S. Senator and a microphone.” –Chuck Schumer, U.S. Senator, New York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Throw the bums out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56255"/>
            <a:ext cx="8763000" cy="5501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</a:t>
            </a:r>
            <a:r>
              <a:rPr lang="en-US" dirty="0" err="1" smtClean="0"/>
              <a:t>Beepin</a:t>
            </a:r>
            <a:r>
              <a:rPr lang="en-US" dirty="0" smtClean="0"/>
              <a:t>’ Senate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Senate’s rules allow for unlimited debate! Meaning one angry senator can hold everything up!</a:t>
            </a:r>
          </a:p>
          <a:p>
            <a:endParaRPr lang="en-US" dirty="0" smtClean="0"/>
          </a:p>
          <a:p>
            <a:r>
              <a:rPr lang="en-US" u="sng" dirty="0" smtClean="0"/>
              <a:t>A filibuster occurs when a senator wishes to delay passage of a bill!</a:t>
            </a:r>
          </a:p>
          <a:p>
            <a:pPr lvl="1"/>
            <a:r>
              <a:rPr lang="en-US" u="sng" dirty="0" smtClean="0"/>
              <a:t>They get to talk for as long as they can about anything!</a:t>
            </a:r>
            <a:endParaRPr lang="en-US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3600"/>
            <a:ext cx="485476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1149</TotalTime>
  <Words>463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Consolas</vt:lpstr>
      <vt:lpstr>Corbel</vt:lpstr>
      <vt:lpstr>Wingdings</vt:lpstr>
      <vt:lpstr>Wingdings 2</vt:lpstr>
      <vt:lpstr>Wingdings 3</vt:lpstr>
      <vt:lpstr>Default Theme</vt:lpstr>
      <vt:lpstr>Why Americans Hate Congress</vt:lpstr>
      <vt:lpstr>Powers of the Congress</vt:lpstr>
      <vt:lpstr>PowerPoint Presentation</vt:lpstr>
      <vt:lpstr>Congress, we ARE a problem</vt:lpstr>
      <vt:lpstr>Conference Committees</vt:lpstr>
      <vt:lpstr>The Senate</vt:lpstr>
      <vt:lpstr>Throw the bums out</vt:lpstr>
      <vt:lpstr>The Beepin’ Senate</vt:lpstr>
      <vt:lpstr>PowerPoint Presentation</vt:lpstr>
      <vt:lpstr>Cloture</vt:lpstr>
      <vt:lpstr>PowerPoint Presentation</vt:lpstr>
      <vt:lpstr>The Problem</vt:lpstr>
      <vt:lpstr>Summarize</vt:lpstr>
      <vt:lpstr>Thought on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Americans Hate Congress</dc:title>
  <dc:creator>Lawrence Ashley Staten</dc:creator>
  <cp:lastModifiedBy>Lawrence Staten</cp:lastModifiedBy>
  <cp:revision>7</cp:revision>
  <dcterms:created xsi:type="dcterms:W3CDTF">2012-02-27T21:54:27Z</dcterms:created>
  <dcterms:modified xsi:type="dcterms:W3CDTF">2015-07-20T19:15:33Z</dcterms:modified>
</cp:coreProperties>
</file>